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064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064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9791AD7-A850-4D0B-B9E4-74279C88EF5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033"/>
            <a:ext cx="4301543" cy="34064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7033"/>
            <a:ext cx="4301543" cy="34064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B88642FE-7006-4EA8-8B26-1862DFC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вверх), или захватить клеща ногтями как можно ближе к </a:t>
            </a:r>
            <a:r>
              <a:rPr lang="ru-RU" dirty="0" smtClean="0">
                <a:solidFill>
                  <a:srgbClr val="002060"/>
                </a:solidFill>
              </a:rPr>
              <a:t>коже, </a:t>
            </a:r>
            <a:r>
              <a:rPr lang="ru-RU" dirty="0">
                <a:solidFill>
                  <a:srgbClr val="002060"/>
                </a:solidFill>
              </a:rPr>
              <a:t>за хоботок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Экстренное извещение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endParaRPr lang="ru-RU" dirty="0" smtClean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ФБУЗ «Центр гигиены и эпидемиологии в Республике Тыва»</a:t>
            </a:r>
          </a:p>
          <a:p>
            <a:pPr algn="l"/>
            <a:endParaRPr lang="ru-RU" dirty="0" smtClean="0">
              <a:solidFill>
                <a:srgbClr val="C00000"/>
              </a:solidFill>
            </a:endParaRPr>
          </a:p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     5 43 79/доб. </a:t>
            </a:r>
          </a:p>
          <a:p>
            <a:pPr algn="l"/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4 </a:t>
            </a:r>
            <a:r>
              <a:rPr lang="ru-RU" dirty="0" smtClean="0">
                <a:solidFill>
                  <a:srgbClr val="C00000"/>
                </a:solidFill>
              </a:rPr>
              <a:t>(стат. отдел) </a:t>
            </a:r>
          </a:p>
          <a:p>
            <a:pPr algn="l"/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или доб. 6 </a:t>
            </a:r>
            <a:r>
              <a:rPr lang="ru-RU" dirty="0" smtClean="0">
                <a:solidFill>
                  <a:srgbClr val="C00000"/>
                </a:solidFill>
              </a:rPr>
              <a:t>(отдел обеспечения </a:t>
            </a:r>
            <a:r>
              <a:rPr lang="ru-RU" dirty="0" err="1" smtClean="0">
                <a:solidFill>
                  <a:srgbClr val="C00000"/>
                </a:solidFill>
              </a:rPr>
              <a:t>эпид</a:t>
            </a:r>
            <a:r>
              <a:rPr lang="ru-RU" dirty="0" smtClean="0">
                <a:solidFill>
                  <a:srgbClr val="C00000"/>
                </a:solidFill>
              </a:rPr>
              <a:t>. надзора)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        </a:t>
            </a:r>
          </a:p>
          <a:p>
            <a:pPr algn="l"/>
            <a:endParaRPr lang="ru-RU" dirty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Управление Роспотребнадзора по Республике Тыва</a:t>
            </a:r>
          </a:p>
          <a:p>
            <a:pPr algn="r"/>
            <a:endParaRPr lang="ru-RU" sz="2400" dirty="0">
              <a:solidFill>
                <a:srgbClr val="C00000"/>
              </a:solidFill>
            </a:endParaRP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5 26 04 </a:t>
            </a:r>
            <a:r>
              <a:rPr lang="ru-RU" sz="2400" dirty="0" smtClean="0">
                <a:solidFill>
                  <a:srgbClr val="C00000"/>
                </a:solidFill>
              </a:rPr>
              <a:t>– приемная</a:t>
            </a:r>
          </a:p>
          <a:p>
            <a:pPr algn="r"/>
            <a:endParaRPr lang="ru-RU" sz="2400" dirty="0">
              <a:solidFill>
                <a:srgbClr val="C00000"/>
              </a:solidFill>
            </a:endParaRP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5 21 97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отдел </a:t>
            </a:r>
            <a:r>
              <a:rPr lang="ru-RU" sz="2400" dirty="0" err="1" smtClean="0">
                <a:solidFill>
                  <a:srgbClr val="C00000"/>
                </a:solidFill>
              </a:rPr>
              <a:t>эпидемиологичес</a:t>
            </a:r>
            <a:r>
              <a:rPr lang="ru-RU" sz="2400" dirty="0" smtClean="0">
                <a:solidFill>
                  <a:srgbClr val="C00000"/>
                </a:solidFill>
              </a:rPr>
              <a:t>-кого надзора и санитарной охраны территории</a:t>
            </a:r>
          </a:p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2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 smtClean="0"/>
              <a:t>- Крымская </a:t>
            </a:r>
            <a:r>
              <a:rPr lang="ru-RU" sz="2100" dirty="0"/>
              <a:t>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</a:t>
            </a:r>
            <a:r>
              <a:rPr lang="ru-RU" sz="2100" smtClean="0">
                <a:solidFill>
                  <a:srgbClr val="C00000"/>
                </a:solidFill>
              </a:rPr>
              <a:t>их под подмышками</a:t>
            </a:r>
            <a:r>
              <a:rPr lang="ru-RU" sz="2100" dirty="0" smtClean="0">
                <a:solidFill>
                  <a:srgbClr val="C00000"/>
                </a:solidFill>
              </a:rPr>
              <a:t>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355312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одежде можно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1210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Как предотвратить нападение и присасывание клещей?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Виктория Ким-ооловна Хелин-оол</cp:lastModifiedBy>
  <cp:revision>53</cp:revision>
  <cp:lastPrinted>2024-04-24T03:09:28Z</cp:lastPrinted>
  <dcterms:created xsi:type="dcterms:W3CDTF">2013-02-26T06:33:41Z</dcterms:created>
  <dcterms:modified xsi:type="dcterms:W3CDTF">2024-04-24T03:09:30Z</dcterms:modified>
</cp:coreProperties>
</file>